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overlay val="0"/>
      <c:spPr>
        <a:noFill/>
        <a:ln>
          <a:noFill/>
        </a:ln>
        <a:effectLst/>
      </c:spPr>
      <c:txPr>
        <a:bodyPr rot="0" spcFirstLastPara="1" vertOverflow="ellipsis" vert="horz" wrap="square" anchor="ctr" anchorCtr="1"/>
        <a:lstStyle/>
        <a:p>
          <a:pPr>
            <a:defRPr sz="1995" b="1" i="0" u="none" strike="noStrike" kern="1200" cap="all" spc="100" normalizeH="0" baseline="0">
              <a:solidFill>
                <a:schemeClr val="lt1"/>
              </a:solidFill>
              <a:latin typeface="+mn-lt"/>
              <a:ea typeface="+mn-ea"/>
              <a:cs typeface="+mn-cs"/>
            </a:defRPr>
          </a:pPr>
          <a:endParaRPr lang="ja-JP"/>
        </a:p>
      </c:txPr>
    </c:title>
    <c:autoTitleDeleted val="0"/>
    <c:plotArea>
      <c:layout/>
      <c:pieChart>
        <c:varyColors val="1"/>
        <c:ser>
          <c:idx val="0"/>
          <c:order val="0"/>
          <c:tx>
            <c:strRef>
              <c:f>Sheet1!$B$1</c:f>
              <c:strCache>
                <c:ptCount val="1"/>
                <c:pt idx="0">
                  <c:v>保険加入状況</c:v>
                </c:pt>
              </c:strCache>
            </c:strRef>
          </c:tx>
          <c:spPr>
            <a:solidFill>
              <a:schemeClr val="lt1"/>
            </a:solidFill>
            <a:ln w="19050">
              <a:solidFill>
                <a:schemeClr val="accent6"/>
              </a:solidFill>
            </a:ln>
            <a:effectLst/>
          </c:spPr>
          <c:dPt>
            <c:idx val="0"/>
            <c:bubble3D val="0"/>
            <c:spPr>
              <a:solidFill>
                <a:schemeClr val="lt1"/>
              </a:solidFill>
              <a:ln w="19050">
                <a:solidFill>
                  <a:schemeClr val="accent6"/>
                </a:solidFill>
              </a:ln>
              <a:effectLst/>
            </c:spPr>
            <c:extLst>
              <c:ext xmlns:c16="http://schemas.microsoft.com/office/drawing/2014/chart" uri="{C3380CC4-5D6E-409C-BE32-E72D297353CC}">
                <c16:uniqueId val="{00000001-61C4-4BB6-99D1-21B35FB3FD5F}"/>
              </c:ext>
            </c:extLst>
          </c:dPt>
          <c:dPt>
            <c:idx val="1"/>
            <c:bubble3D val="0"/>
            <c:spPr>
              <a:solidFill>
                <a:schemeClr val="lt1"/>
              </a:solidFill>
              <a:ln w="19050">
                <a:solidFill>
                  <a:schemeClr val="accent6"/>
                </a:solidFill>
              </a:ln>
              <a:effectLst/>
            </c:spPr>
            <c:extLst>
              <c:ext xmlns:c16="http://schemas.microsoft.com/office/drawing/2014/chart" uri="{C3380CC4-5D6E-409C-BE32-E72D297353CC}">
                <c16:uniqueId val="{00000003-61C4-4BB6-99D1-21B35FB3FD5F}"/>
              </c:ext>
            </c:extLst>
          </c:dPt>
          <c:dPt>
            <c:idx val="2"/>
            <c:bubble3D val="0"/>
            <c:spPr>
              <a:solidFill>
                <a:schemeClr val="lt1"/>
              </a:solidFill>
              <a:ln w="19050">
                <a:solidFill>
                  <a:schemeClr val="accent6"/>
                </a:solidFill>
              </a:ln>
              <a:effectLst/>
            </c:spPr>
            <c:extLst>
              <c:ext xmlns:c16="http://schemas.microsoft.com/office/drawing/2014/chart" uri="{C3380CC4-5D6E-409C-BE32-E72D297353CC}">
                <c16:uniqueId val="{00000005-61C4-4BB6-99D1-21B35FB3FD5F}"/>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accent6"/>
                    </a:solidFill>
                    <a:latin typeface="+mn-lt"/>
                    <a:ea typeface="+mn-ea"/>
                    <a:cs typeface="+mn-cs"/>
                  </a:defRPr>
                </a:pPr>
                <a:endParaRPr lang="ja-JP"/>
              </a:p>
            </c:txPr>
            <c:dLblPos val="inEnd"/>
            <c:showLegendKey val="0"/>
            <c:showVal val="0"/>
            <c:showCatName val="1"/>
            <c:showSerName val="0"/>
            <c:showPercent val="1"/>
            <c:showBubbleSize val="0"/>
            <c:showLeaderLines val="1"/>
            <c:leaderLines>
              <c:spPr>
                <a:ln w="9525">
                  <a:solidFill>
                    <a:schemeClr val="accent6">
                      <a:lumMod val="60000"/>
                      <a:lumOff val="40000"/>
                    </a:schemeClr>
                  </a:solidFill>
                </a:ln>
                <a:effectLst/>
              </c:spPr>
            </c:leaderLines>
            <c:extLst>
              <c:ext xmlns:c15="http://schemas.microsoft.com/office/drawing/2012/chart" uri="{CE6537A1-D6FC-4f65-9D91-7224C49458BB}"/>
            </c:extLst>
          </c:dLbls>
          <c:cat>
            <c:strRef>
              <c:f>Sheet1!$A$2:$A$4</c:f>
              <c:strCache>
                <c:ptCount val="3"/>
                <c:pt idx="0">
                  <c:v>全員加入している</c:v>
                </c:pt>
                <c:pt idx="1">
                  <c:v>全員は加入していない</c:v>
                </c:pt>
                <c:pt idx="2">
                  <c:v>未回答</c:v>
                </c:pt>
              </c:strCache>
            </c:strRef>
          </c:cat>
          <c:val>
            <c:numRef>
              <c:f>Sheet1!$B$2:$B$4</c:f>
              <c:numCache>
                <c:formatCode>General</c:formatCode>
                <c:ptCount val="3"/>
                <c:pt idx="0">
                  <c:v>14</c:v>
                </c:pt>
                <c:pt idx="1">
                  <c:v>21</c:v>
                </c:pt>
                <c:pt idx="2">
                  <c:v>5</c:v>
                </c:pt>
              </c:numCache>
            </c:numRef>
          </c:val>
          <c:extLst>
            <c:ext xmlns:c16="http://schemas.microsoft.com/office/drawing/2014/chart" uri="{C3380CC4-5D6E-409C-BE32-E72D297353CC}">
              <c16:uniqueId val="{00000000-0B87-4F60-B8EA-8FA09F4C6151}"/>
            </c:ext>
          </c:extLst>
        </c:ser>
        <c:dLbls>
          <c:dLblPos val="inEnd"/>
          <c:showLegendKey val="0"/>
          <c:showVal val="0"/>
          <c:showCatName val="1"/>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accent6"/>
    </a:solidFill>
    <a:ln w="9525" cap="flat" cmpd="sng" algn="ctr">
      <a:solidFill>
        <a:schemeClr val="accent6"/>
      </a:solidFill>
      <a:round/>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withinLinear" id="19">
  <a:schemeClr val="accent6"/>
</cs:colorStyle>
</file>

<file path=ppt/charts/style1.xml><?xml version="1.0" encoding="utf-8"?>
<cs:chartStyle xmlns:cs="http://schemas.microsoft.com/office/drawing/2012/chartStyle" xmlns:a="http://schemas.openxmlformats.org/drawingml/2006/main" id="260">
  <cs:axisTitle>
    <cs:lnRef idx="0"/>
    <cs:fillRef idx="0"/>
    <cs:effectRef idx="0"/>
    <cs:fontRef idx="minor">
      <a:schemeClr val="lt1"/>
    </cs:fontRef>
    <cs:defRPr sz="1197" b="1" kern="1200"/>
  </cs:axisTitle>
  <cs:categoryAxis>
    <cs:lnRef idx="0">
      <cs:styleClr val="0"/>
    </cs:lnRef>
    <cs:fillRef idx="0"/>
    <cs:effectRef idx="0"/>
    <cs:fontRef idx="minor">
      <a:schemeClr val="lt1"/>
    </cs:fontRef>
    <cs:spPr>
      <a:ln w="3175" cap="flat" cmpd="sng" algn="ctr">
        <a:solidFill>
          <a:schemeClr val="phClr">
            <a:lumMod val="60000"/>
            <a:lumOff val="40000"/>
          </a:schemeClr>
        </a:solidFill>
        <a:round/>
      </a:ln>
    </cs:spPr>
    <cs:defRPr sz="1064" kern="1200" cap="all" spc="150" normalizeH="0" baseline="0"/>
  </cs:categoryAxis>
  <cs:chartArea>
    <cs:lnRef idx="0">
      <cs:styleClr val="0"/>
    </cs:lnRef>
    <cs:fillRef idx="0">
      <cs:styleClr val="0"/>
    </cs:fillRef>
    <cs:effectRef idx="0"/>
    <cs:fontRef idx="minor">
      <a:schemeClr val="dk1"/>
    </cs:fontRef>
    <cs:spPr>
      <a:solidFill>
        <a:schemeClr val="phClr"/>
      </a:solidFill>
      <a:ln w="9525" cap="flat" cmpd="sng" algn="ctr">
        <a:solidFill>
          <a:schemeClr val="phClr"/>
        </a:solidFill>
        <a:round/>
      </a:ln>
    </cs:spPr>
    <cs:defRPr sz="1330" kern="1200"/>
  </cs:chartArea>
  <cs:dataLabel>
    <cs:lnRef idx="0">
      <cs:styleClr val="0"/>
    </cs:lnRef>
    <cs:fillRef idx="0"/>
    <cs:effectRef idx="0"/>
    <cs:fontRef idx="minor">
      <cs:styleClr val="0"/>
    </cs:fontRef>
    <cs:defRPr sz="1197" b="1" kern="1200"/>
  </cs:dataLabel>
  <cs:dataLabelCallout>
    <cs:lnRef idx="0">
      <cs:styleClr val="0"/>
    </cs:lnRef>
    <cs:fillRef idx="0"/>
    <cs:effectRef idx="0"/>
    <cs:fontRef idx="minor">
      <cs:styleClr val="0"/>
    </cs:fontRef>
    <cs:spPr>
      <a:solidFill>
        <a:schemeClr val="lt1"/>
      </a:solidFill>
      <a:ln>
        <a:solidFill>
          <a:schemeClr val="phClr"/>
        </a:solidFill>
      </a:ln>
    </cs:spPr>
    <cs:defRPr sz="1197" b="1" kern="1200"/>
    <cs:bodyPr rot="0" spcFirstLastPara="1" vertOverflow="clip" horzOverflow="clip" vert="horz" wrap="square" lIns="36576" tIns="18288" rIns="36576" bIns="18288" anchor="ctr" anchorCtr="1">
      <a:spAutoFit/>
    </cs:bodyPr>
  </cs:dataLabelCallout>
  <cs:dataPoint>
    <cs:lnRef idx="0">
      <cs:styleClr val="0"/>
    </cs:lnRef>
    <cs:fillRef idx="0"/>
    <cs:effectRef idx="0"/>
    <cs:fontRef idx="minor">
      <a:schemeClr val="dk1"/>
    </cs:fontRef>
    <cs:spPr>
      <a:solidFill>
        <a:schemeClr val="lt1"/>
      </a:solidFill>
      <a:ln w="19050">
        <a:solidFill>
          <a:schemeClr val="phClr"/>
        </a:solidFill>
      </a:ln>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styleClr val="auto"/>
    </cs:effectRef>
    <cs:fontRef idx="minor">
      <a:schemeClr val="dk1"/>
    </cs:fontRef>
    <cs:spPr>
      <a:ln w="34925" cap="rnd">
        <a:solidFill>
          <a:schemeClr val="lt1"/>
        </a:solidFill>
        <a:round/>
      </a:ln>
      <a:effectLst>
        <a:outerShdw dist="25400" dir="2700000" algn="tl" rotWithShape="0">
          <a:schemeClr val="phClr"/>
        </a:outerShdw>
      </a:effectLst>
    </cs:spPr>
  </cs:dataPointLine>
  <cs:dataPointMarker>
    <cs:lnRef idx="0"/>
    <cs:fillRef idx="0">
      <cs:styleClr val="auto"/>
    </cs:fillRef>
    <cs:effectRef idx="0"/>
    <cs:fontRef idx="minor">
      <a:schemeClr val="dk1"/>
    </cs:fontRef>
    <cs:spPr>
      <a:solidFill>
        <a:schemeClr val="phClr"/>
      </a:solidFill>
      <a:ln w="22225">
        <a:solidFill>
          <a:schemeClr val="lt1"/>
        </a:solidFill>
        <a:round/>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styleClr val="0"/>
    </cs:lnRef>
    <cs:fillRef idx="0"/>
    <cs:effectRef idx="0"/>
    <cs:fontRef idx="minor">
      <a:schemeClr val="lt1"/>
    </cs:fontRef>
    <cs:spPr>
      <a:ln w="9525">
        <a:solidFill>
          <a:schemeClr val="phClr">
            <a:lumMod val="60000"/>
            <a:lumOff val="40000"/>
          </a:schemeClr>
        </a:solidFill>
      </a:ln>
    </cs:spPr>
    <cs:defRPr sz="1197" kern="1200"/>
  </cs:dataTable>
  <cs:downBar>
    <cs:lnRef idx="0">
      <cs:styleClr val="0"/>
    </cs:lnRef>
    <cs:fillRef idx="0"/>
    <cs:effectRef idx="0"/>
    <cs:fontRef idx="minor">
      <a:schemeClr val="dk1"/>
    </cs:fontRef>
    <cs:spPr>
      <a:solidFill>
        <a:schemeClr val="dk1">
          <a:lumMod val="35000"/>
          <a:lumOff val="65000"/>
        </a:schemeClr>
      </a:solidFill>
      <a:ln w="9525">
        <a:solidFill>
          <a:schemeClr val="phClr">
            <a:lumMod val="60000"/>
            <a:lumOff val="40000"/>
          </a:schemeClr>
        </a:solidFill>
      </a:ln>
    </cs:spPr>
  </cs:downBar>
  <cs:dropLine>
    <cs:lnRef idx="0">
      <cs:styleClr val="0"/>
    </cs:lnRef>
    <cs:fillRef idx="0"/>
    <cs:effectRef idx="0"/>
    <cs:fontRef idx="minor">
      <a:schemeClr val="dk1"/>
    </cs:fontRef>
    <cs:spPr>
      <a:ln w="9525">
        <a:solidFill>
          <a:schemeClr val="phClr">
            <a:lumMod val="60000"/>
            <a:lumOff val="40000"/>
          </a:schemeClr>
        </a:solidFill>
        <a:prstDash val="dash"/>
      </a:ln>
    </cs:spPr>
  </cs:dropLine>
  <cs:errorBar>
    <cs:lnRef idx="0">
      <cs:styleClr val="0"/>
    </cs:lnRef>
    <cs:fillRef idx="0"/>
    <cs:effectRef idx="0"/>
    <cs:fontRef idx="minor">
      <a:schemeClr val="dk1"/>
    </cs:fontRef>
    <cs:spPr>
      <a:ln w="9525">
        <a:solidFill>
          <a:schemeClr val="phClr">
            <a:lumMod val="60000"/>
            <a:lumOff val="40000"/>
          </a:schemeClr>
        </a:solidFill>
        <a:round/>
      </a:ln>
      <a:effectLst>
        <a:glow rad="25400">
          <a:schemeClr val="lt1"/>
        </a:glow>
      </a:effectLst>
    </cs:spPr>
  </cs:errorBar>
  <cs:floor>
    <cs:lnRef idx="0"/>
    <cs:fillRef idx="0"/>
    <cs:effectRef idx="0"/>
    <cs:fontRef idx="minor">
      <a:schemeClr val="dk1"/>
    </cs:fontRef>
  </cs:floor>
  <cs:gridlineMajor>
    <cs:lnRef idx="0">
      <cs:styleClr val="0"/>
    </cs:lnRef>
    <cs:fillRef idx="0"/>
    <cs:effectRef idx="0"/>
    <cs:fontRef idx="minor">
      <a:schemeClr val="dk1"/>
    </cs:fontRef>
    <cs:spPr>
      <a:ln w="9525" cap="flat" cmpd="sng" algn="ctr">
        <a:solidFill>
          <a:schemeClr val="lt1">
            <a:alpha val="25000"/>
          </a:schemeClr>
        </a:solidFill>
        <a:round/>
      </a:ln>
    </cs:spPr>
  </cs:gridlineMajor>
  <cs:gridlineMinor>
    <cs:lnRef idx="0">
      <cs:styleClr val="0"/>
    </cs:lnRef>
    <cs:fillRef idx="0"/>
    <cs:effectRef idx="0"/>
    <cs:fontRef idx="minor">
      <a:schemeClr val="dk1"/>
    </cs:fontRef>
    <cs:spPr>
      <a:ln>
        <a:solidFill>
          <a:schemeClr val="lt1">
            <a:alpha val="10000"/>
          </a:schemeClr>
        </a:solidFill>
      </a:ln>
    </cs:spPr>
  </cs:gridlineMinor>
  <cs:hiLoLine>
    <cs:lnRef idx="0">
      <cs:styleClr val="0"/>
    </cs:lnRef>
    <cs:fillRef idx="0"/>
    <cs:effectRef idx="0"/>
    <cs:fontRef idx="minor">
      <a:schemeClr val="dk1"/>
    </cs:fontRef>
    <cs:spPr>
      <a:ln w="9525">
        <a:solidFill>
          <a:schemeClr val="phClr">
            <a:lumMod val="60000"/>
            <a:lumOff val="40000"/>
          </a:schemeClr>
        </a:solidFill>
        <a:prstDash val="dash"/>
      </a:ln>
    </cs:spPr>
  </cs:hiLoLine>
  <cs:leaderLine>
    <cs:lnRef idx="0">
      <cs:styleClr val="0"/>
    </cs:lnRef>
    <cs:fillRef idx="0"/>
    <cs:effectRef idx="0"/>
    <cs:fontRef idx="minor">
      <a:schemeClr val="dk1"/>
    </cs:fontRef>
    <cs:spPr>
      <a:ln w="9525">
        <a:solidFill>
          <a:schemeClr val="phClr">
            <a:lumMod val="60000"/>
            <a:lumOff val="40000"/>
          </a:schemeClr>
        </a:solidFill>
      </a:ln>
    </cs:spPr>
  </cs:leaderLine>
  <cs:legend>
    <cs:lnRef idx="0"/>
    <cs:fillRef idx="0"/>
    <cs:effectRef idx="0"/>
    <cs:fontRef idx="minor">
      <a:schemeClr val="lt1"/>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styleClr val="0"/>
    </cs:lnRef>
    <cs:fillRef idx="0"/>
    <cs:effectRef idx="0"/>
    <cs:fontRef idx="minor">
      <a:schemeClr val="lt1"/>
    </cs:fontRef>
    <cs:spPr>
      <a:ln w="3175" cap="flat" cmpd="sng" algn="ctr">
        <a:solidFill>
          <a:schemeClr val="phClr">
            <a:lumMod val="60000"/>
            <a:lumOff val="40000"/>
          </a:schemeClr>
        </a:solidFill>
        <a:round/>
      </a:ln>
    </cs:spPr>
    <cs:defRPr sz="1197" kern="1200"/>
  </cs:seriesAxis>
  <cs:seriesLine>
    <cs:lnRef idx="0">
      <cs:styleClr val="0"/>
    </cs:lnRef>
    <cs:fillRef idx="0"/>
    <cs:effectRef idx="0"/>
    <cs:fontRef idx="minor">
      <a:schemeClr val="dk1"/>
    </cs:fontRef>
    <cs:spPr>
      <a:ln w="9525">
        <a:solidFill>
          <a:schemeClr val="phClr">
            <a:lumMod val="60000"/>
            <a:lumOff val="40000"/>
            <a:tint val="50000"/>
          </a:schemeClr>
        </a:solidFill>
        <a:prstDash val="dash"/>
      </a:ln>
    </cs:spPr>
  </cs:seriesLine>
  <cs:title>
    <cs:lnRef idx="0"/>
    <cs:fillRef idx="0"/>
    <cs:effectRef idx="0"/>
    <cs:fontRef idx="minor">
      <a:schemeClr val="lt1"/>
    </cs:fontRef>
    <cs:defRPr sz="1995" b="1" kern="1200" cap="all" spc="100" normalizeH="0" baseline="0"/>
  </cs:title>
  <cs:trendline>
    <cs:lnRef idx="0"/>
    <cs:fillRef idx="0"/>
    <cs:effectRef idx="0"/>
    <cs:fontRef idx="minor">
      <a:schemeClr val="dk1"/>
    </cs:fontRef>
    <cs:spPr>
      <a:ln w="28575" cap="rnd">
        <a:solidFill>
          <a:schemeClr val="lt1">
            <a:alpha val="50000"/>
          </a:schemeClr>
        </a:solidFill>
        <a:round/>
      </a:ln>
    </cs:spPr>
  </cs:trendline>
  <cs:trendlineLabel>
    <cs:lnRef idx="0"/>
    <cs:fillRef idx="0"/>
    <cs:effectRef idx="0"/>
    <cs:fontRef idx="minor">
      <a:schemeClr val="lt1"/>
    </cs:fontRef>
    <cs:defRPr sz="1197" kern="1200"/>
  </cs:trendlineLabel>
  <cs:upBar>
    <cs:lnRef idx="0">
      <cs:styleClr val="0"/>
    </cs:lnRef>
    <cs:fillRef idx="0"/>
    <cs:effectRef idx="0"/>
    <cs:fontRef idx="minor">
      <a:schemeClr val="dk1"/>
    </cs:fontRef>
    <cs:spPr>
      <a:solidFill>
        <a:schemeClr val="lt1">
          <a:lumMod val="95000"/>
        </a:schemeClr>
      </a:solidFill>
      <a:ln w="9525">
        <a:solidFill>
          <a:schemeClr val="phClr">
            <a:lumMod val="60000"/>
            <a:lumOff val="40000"/>
          </a:schemeClr>
        </a:solidFill>
      </a:ln>
    </cs:spPr>
  </cs:upBar>
  <cs:valueAxis>
    <cs:lnRef idx="0"/>
    <cs:fillRef idx="0"/>
    <cs:effectRef idx="0"/>
    <cs:fontRef idx="minor">
      <a:schemeClr val="lt1"/>
    </cs:fontRef>
    <cs:defRPr sz="1197"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C978F9-0708-EDDD-2DD2-CBB4658064F0}"/>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69E58A9-4FF5-0AFA-9FD4-C2D80E396B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E1091B0-2AB5-7733-1AF5-F4A4D6F87C0F}"/>
              </a:ext>
            </a:extLst>
          </p:cNvPr>
          <p:cNvSpPr>
            <a:spLocks noGrp="1"/>
          </p:cNvSpPr>
          <p:nvPr>
            <p:ph type="dt" sz="half" idx="10"/>
          </p:nvPr>
        </p:nvSpPr>
        <p:spPr/>
        <p:txBody>
          <a:bodyPr/>
          <a:lstStyle/>
          <a:p>
            <a:fld id="{BBB0AB7A-E9E0-462A-9162-22C8E58C45C8}" type="datetimeFigureOut">
              <a:rPr kumimoji="1" lang="ja-JP" altLang="en-US" smtClean="0"/>
              <a:t>2026/2/18</a:t>
            </a:fld>
            <a:endParaRPr kumimoji="1" lang="ja-JP" altLang="en-US"/>
          </a:p>
        </p:txBody>
      </p:sp>
      <p:sp>
        <p:nvSpPr>
          <p:cNvPr id="5" name="フッター プレースホルダー 4">
            <a:extLst>
              <a:ext uri="{FF2B5EF4-FFF2-40B4-BE49-F238E27FC236}">
                <a16:creationId xmlns:a16="http://schemas.microsoft.com/office/drawing/2014/main" id="{BAEC9C73-E63D-4EB9-8141-39E6EF6BDED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2E8E5F4-4066-EA11-3601-C4AACF23F63B}"/>
              </a:ext>
            </a:extLst>
          </p:cNvPr>
          <p:cNvSpPr>
            <a:spLocks noGrp="1"/>
          </p:cNvSpPr>
          <p:nvPr>
            <p:ph type="sldNum" sz="quarter" idx="12"/>
          </p:nvPr>
        </p:nvSpPr>
        <p:spPr/>
        <p:txBody>
          <a:bodyPr/>
          <a:lstStyle/>
          <a:p>
            <a:fld id="{59BF9625-660A-4C5B-9FBA-98CE61C00498}" type="slidenum">
              <a:rPr kumimoji="1" lang="ja-JP" altLang="en-US" smtClean="0"/>
              <a:t>‹#›</a:t>
            </a:fld>
            <a:endParaRPr kumimoji="1" lang="ja-JP" altLang="en-US"/>
          </a:p>
        </p:txBody>
      </p:sp>
    </p:spTree>
    <p:extLst>
      <p:ext uri="{BB962C8B-B14F-4D97-AF65-F5344CB8AC3E}">
        <p14:creationId xmlns:p14="http://schemas.microsoft.com/office/powerpoint/2010/main" val="1968788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A199C7-3381-00CC-BD3A-5982B436CC4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6E2EF9A-8970-B6F2-92B3-94A4CCC3463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04B4D31-1F98-0545-BE48-BCA47677368B}"/>
              </a:ext>
            </a:extLst>
          </p:cNvPr>
          <p:cNvSpPr>
            <a:spLocks noGrp="1"/>
          </p:cNvSpPr>
          <p:nvPr>
            <p:ph type="dt" sz="half" idx="10"/>
          </p:nvPr>
        </p:nvSpPr>
        <p:spPr/>
        <p:txBody>
          <a:bodyPr/>
          <a:lstStyle/>
          <a:p>
            <a:fld id="{BBB0AB7A-E9E0-462A-9162-22C8E58C45C8}" type="datetimeFigureOut">
              <a:rPr kumimoji="1" lang="ja-JP" altLang="en-US" smtClean="0"/>
              <a:t>2026/2/18</a:t>
            </a:fld>
            <a:endParaRPr kumimoji="1" lang="ja-JP" altLang="en-US"/>
          </a:p>
        </p:txBody>
      </p:sp>
      <p:sp>
        <p:nvSpPr>
          <p:cNvPr id="5" name="フッター プレースホルダー 4">
            <a:extLst>
              <a:ext uri="{FF2B5EF4-FFF2-40B4-BE49-F238E27FC236}">
                <a16:creationId xmlns:a16="http://schemas.microsoft.com/office/drawing/2014/main" id="{7BAB5FE8-1663-CDDC-7985-93EB44D34E0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5B0CB89-8423-9EA9-DE43-B5A2B4CA1C52}"/>
              </a:ext>
            </a:extLst>
          </p:cNvPr>
          <p:cNvSpPr>
            <a:spLocks noGrp="1"/>
          </p:cNvSpPr>
          <p:nvPr>
            <p:ph type="sldNum" sz="quarter" idx="12"/>
          </p:nvPr>
        </p:nvSpPr>
        <p:spPr/>
        <p:txBody>
          <a:bodyPr/>
          <a:lstStyle/>
          <a:p>
            <a:fld id="{59BF9625-660A-4C5B-9FBA-98CE61C00498}" type="slidenum">
              <a:rPr kumimoji="1" lang="ja-JP" altLang="en-US" smtClean="0"/>
              <a:t>‹#›</a:t>
            </a:fld>
            <a:endParaRPr kumimoji="1" lang="ja-JP" altLang="en-US"/>
          </a:p>
        </p:txBody>
      </p:sp>
    </p:spTree>
    <p:extLst>
      <p:ext uri="{BB962C8B-B14F-4D97-AF65-F5344CB8AC3E}">
        <p14:creationId xmlns:p14="http://schemas.microsoft.com/office/powerpoint/2010/main" val="644098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652F13C-661B-5D2C-9EB1-787E18CBE10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28A15B9-1F2D-5E7A-3781-826930C20176}"/>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C6BE148-56EC-9872-B359-875DDC04E331}"/>
              </a:ext>
            </a:extLst>
          </p:cNvPr>
          <p:cNvSpPr>
            <a:spLocks noGrp="1"/>
          </p:cNvSpPr>
          <p:nvPr>
            <p:ph type="dt" sz="half" idx="10"/>
          </p:nvPr>
        </p:nvSpPr>
        <p:spPr/>
        <p:txBody>
          <a:bodyPr/>
          <a:lstStyle/>
          <a:p>
            <a:fld id="{BBB0AB7A-E9E0-462A-9162-22C8E58C45C8}" type="datetimeFigureOut">
              <a:rPr kumimoji="1" lang="ja-JP" altLang="en-US" smtClean="0"/>
              <a:t>2026/2/18</a:t>
            </a:fld>
            <a:endParaRPr kumimoji="1" lang="ja-JP" altLang="en-US"/>
          </a:p>
        </p:txBody>
      </p:sp>
      <p:sp>
        <p:nvSpPr>
          <p:cNvPr id="5" name="フッター プレースホルダー 4">
            <a:extLst>
              <a:ext uri="{FF2B5EF4-FFF2-40B4-BE49-F238E27FC236}">
                <a16:creationId xmlns:a16="http://schemas.microsoft.com/office/drawing/2014/main" id="{F606CE2A-4ACA-786B-43DB-F2A24F68300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40FF230-2D90-F75A-E9FC-D76937822307}"/>
              </a:ext>
            </a:extLst>
          </p:cNvPr>
          <p:cNvSpPr>
            <a:spLocks noGrp="1"/>
          </p:cNvSpPr>
          <p:nvPr>
            <p:ph type="sldNum" sz="quarter" idx="12"/>
          </p:nvPr>
        </p:nvSpPr>
        <p:spPr/>
        <p:txBody>
          <a:bodyPr/>
          <a:lstStyle/>
          <a:p>
            <a:fld id="{59BF9625-660A-4C5B-9FBA-98CE61C00498}" type="slidenum">
              <a:rPr kumimoji="1" lang="ja-JP" altLang="en-US" smtClean="0"/>
              <a:t>‹#›</a:t>
            </a:fld>
            <a:endParaRPr kumimoji="1" lang="ja-JP" altLang="en-US"/>
          </a:p>
        </p:txBody>
      </p:sp>
    </p:spTree>
    <p:extLst>
      <p:ext uri="{BB962C8B-B14F-4D97-AF65-F5344CB8AC3E}">
        <p14:creationId xmlns:p14="http://schemas.microsoft.com/office/powerpoint/2010/main" val="482256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326D07-A61F-3989-F715-A8ECA368D75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47541F8-F9BF-5739-AA7D-B7CA9335085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C7C484D-228E-20B3-CADB-962280571DAC}"/>
              </a:ext>
            </a:extLst>
          </p:cNvPr>
          <p:cNvSpPr>
            <a:spLocks noGrp="1"/>
          </p:cNvSpPr>
          <p:nvPr>
            <p:ph type="dt" sz="half" idx="10"/>
          </p:nvPr>
        </p:nvSpPr>
        <p:spPr/>
        <p:txBody>
          <a:bodyPr/>
          <a:lstStyle/>
          <a:p>
            <a:fld id="{BBB0AB7A-E9E0-462A-9162-22C8E58C45C8}" type="datetimeFigureOut">
              <a:rPr kumimoji="1" lang="ja-JP" altLang="en-US" smtClean="0"/>
              <a:t>2026/2/18</a:t>
            </a:fld>
            <a:endParaRPr kumimoji="1" lang="ja-JP" altLang="en-US"/>
          </a:p>
        </p:txBody>
      </p:sp>
      <p:sp>
        <p:nvSpPr>
          <p:cNvPr id="5" name="フッター プレースホルダー 4">
            <a:extLst>
              <a:ext uri="{FF2B5EF4-FFF2-40B4-BE49-F238E27FC236}">
                <a16:creationId xmlns:a16="http://schemas.microsoft.com/office/drawing/2014/main" id="{4949736F-675F-43B3-1BD2-36102176E33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6A3C295-C767-B6F9-F520-CA09FAAD3B12}"/>
              </a:ext>
            </a:extLst>
          </p:cNvPr>
          <p:cNvSpPr>
            <a:spLocks noGrp="1"/>
          </p:cNvSpPr>
          <p:nvPr>
            <p:ph type="sldNum" sz="quarter" idx="12"/>
          </p:nvPr>
        </p:nvSpPr>
        <p:spPr/>
        <p:txBody>
          <a:bodyPr/>
          <a:lstStyle/>
          <a:p>
            <a:fld id="{59BF9625-660A-4C5B-9FBA-98CE61C00498}" type="slidenum">
              <a:rPr kumimoji="1" lang="ja-JP" altLang="en-US" smtClean="0"/>
              <a:t>‹#›</a:t>
            </a:fld>
            <a:endParaRPr kumimoji="1" lang="ja-JP" altLang="en-US"/>
          </a:p>
        </p:txBody>
      </p:sp>
    </p:spTree>
    <p:extLst>
      <p:ext uri="{BB962C8B-B14F-4D97-AF65-F5344CB8AC3E}">
        <p14:creationId xmlns:p14="http://schemas.microsoft.com/office/powerpoint/2010/main" val="2122704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24A496-56B0-5838-F9E6-00E04461E9F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F2AA6C9-23EE-74B3-E58E-7B8B77087D2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47ADFDC-C7FA-F991-0844-967CF882515E}"/>
              </a:ext>
            </a:extLst>
          </p:cNvPr>
          <p:cNvSpPr>
            <a:spLocks noGrp="1"/>
          </p:cNvSpPr>
          <p:nvPr>
            <p:ph type="dt" sz="half" idx="10"/>
          </p:nvPr>
        </p:nvSpPr>
        <p:spPr/>
        <p:txBody>
          <a:bodyPr/>
          <a:lstStyle/>
          <a:p>
            <a:fld id="{BBB0AB7A-E9E0-462A-9162-22C8E58C45C8}" type="datetimeFigureOut">
              <a:rPr kumimoji="1" lang="ja-JP" altLang="en-US" smtClean="0"/>
              <a:t>2026/2/18</a:t>
            </a:fld>
            <a:endParaRPr kumimoji="1" lang="ja-JP" altLang="en-US"/>
          </a:p>
        </p:txBody>
      </p:sp>
      <p:sp>
        <p:nvSpPr>
          <p:cNvPr id="5" name="フッター プレースホルダー 4">
            <a:extLst>
              <a:ext uri="{FF2B5EF4-FFF2-40B4-BE49-F238E27FC236}">
                <a16:creationId xmlns:a16="http://schemas.microsoft.com/office/drawing/2014/main" id="{EA8438CC-869F-4C8A-BF3C-1C6E11CFDA9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480CFC0-C2CB-A731-CAF4-9D7DE4038D3E}"/>
              </a:ext>
            </a:extLst>
          </p:cNvPr>
          <p:cNvSpPr>
            <a:spLocks noGrp="1"/>
          </p:cNvSpPr>
          <p:nvPr>
            <p:ph type="sldNum" sz="quarter" idx="12"/>
          </p:nvPr>
        </p:nvSpPr>
        <p:spPr/>
        <p:txBody>
          <a:bodyPr/>
          <a:lstStyle/>
          <a:p>
            <a:fld id="{59BF9625-660A-4C5B-9FBA-98CE61C00498}" type="slidenum">
              <a:rPr kumimoji="1" lang="ja-JP" altLang="en-US" smtClean="0"/>
              <a:t>‹#›</a:t>
            </a:fld>
            <a:endParaRPr kumimoji="1" lang="ja-JP" altLang="en-US"/>
          </a:p>
        </p:txBody>
      </p:sp>
    </p:spTree>
    <p:extLst>
      <p:ext uri="{BB962C8B-B14F-4D97-AF65-F5344CB8AC3E}">
        <p14:creationId xmlns:p14="http://schemas.microsoft.com/office/powerpoint/2010/main" val="2009218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0BA743-03BE-8D57-DBDB-3720FCB00D0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E642440-D837-7EFB-B8C4-333B96A484E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5D3BC74-61F6-8624-0418-8D3C5FFBAEF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19DD0CC-9C02-BCF4-E016-F3EAF76E70B6}"/>
              </a:ext>
            </a:extLst>
          </p:cNvPr>
          <p:cNvSpPr>
            <a:spLocks noGrp="1"/>
          </p:cNvSpPr>
          <p:nvPr>
            <p:ph type="dt" sz="half" idx="10"/>
          </p:nvPr>
        </p:nvSpPr>
        <p:spPr/>
        <p:txBody>
          <a:bodyPr/>
          <a:lstStyle/>
          <a:p>
            <a:fld id="{BBB0AB7A-E9E0-462A-9162-22C8E58C45C8}" type="datetimeFigureOut">
              <a:rPr kumimoji="1" lang="ja-JP" altLang="en-US" smtClean="0"/>
              <a:t>2026/2/18</a:t>
            </a:fld>
            <a:endParaRPr kumimoji="1" lang="ja-JP" altLang="en-US"/>
          </a:p>
        </p:txBody>
      </p:sp>
      <p:sp>
        <p:nvSpPr>
          <p:cNvPr id="6" name="フッター プレースホルダー 5">
            <a:extLst>
              <a:ext uri="{FF2B5EF4-FFF2-40B4-BE49-F238E27FC236}">
                <a16:creationId xmlns:a16="http://schemas.microsoft.com/office/drawing/2014/main" id="{2BBC863D-A7B8-C09A-83E0-DEF7F1EFB8D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AF6B065-1794-5F99-990E-1E7C882C513C}"/>
              </a:ext>
            </a:extLst>
          </p:cNvPr>
          <p:cNvSpPr>
            <a:spLocks noGrp="1"/>
          </p:cNvSpPr>
          <p:nvPr>
            <p:ph type="sldNum" sz="quarter" idx="12"/>
          </p:nvPr>
        </p:nvSpPr>
        <p:spPr/>
        <p:txBody>
          <a:bodyPr/>
          <a:lstStyle/>
          <a:p>
            <a:fld id="{59BF9625-660A-4C5B-9FBA-98CE61C00498}" type="slidenum">
              <a:rPr kumimoji="1" lang="ja-JP" altLang="en-US" smtClean="0"/>
              <a:t>‹#›</a:t>
            </a:fld>
            <a:endParaRPr kumimoji="1" lang="ja-JP" altLang="en-US"/>
          </a:p>
        </p:txBody>
      </p:sp>
    </p:spTree>
    <p:extLst>
      <p:ext uri="{BB962C8B-B14F-4D97-AF65-F5344CB8AC3E}">
        <p14:creationId xmlns:p14="http://schemas.microsoft.com/office/powerpoint/2010/main" val="869717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074AB3-8718-1B84-235F-2CF193E3AC9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390DB36-EACB-C776-BF45-6F5DA665EC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4646AA7-AF6B-AA3B-4696-B654F525DA47}"/>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AF90C5F-B16D-A557-64C4-DFCC2542AF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146DF6D-9D32-1E34-6602-73F0ECE7719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ED7DE99-BEBB-E3EB-FDF0-181EADFAAA47}"/>
              </a:ext>
            </a:extLst>
          </p:cNvPr>
          <p:cNvSpPr>
            <a:spLocks noGrp="1"/>
          </p:cNvSpPr>
          <p:nvPr>
            <p:ph type="dt" sz="half" idx="10"/>
          </p:nvPr>
        </p:nvSpPr>
        <p:spPr/>
        <p:txBody>
          <a:bodyPr/>
          <a:lstStyle/>
          <a:p>
            <a:fld id="{BBB0AB7A-E9E0-462A-9162-22C8E58C45C8}" type="datetimeFigureOut">
              <a:rPr kumimoji="1" lang="ja-JP" altLang="en-US" smtClean="0"/>
              <a:t>2026/2/18</a:t>
            </a:fld>
            <a:endParaRPr kumimoji="1" lang="ja-JP" altLang="en-US"/>
          </a:p>
        </p:txBody>
      </p:sp>
      <p:sp>
        <p:nvSpPr>
          <p:cNvPr id="8" name="フッター プレースホルダー 7">
            <a:extLst>
              <a:ext uri="{FF2B5EF4-FFF2-40B4-BE49-F238E27FC236}">
                <a16:creationId xmlns:a16="http://schemas.microsoft.com/office/drawing/2014/main" id="{6E3CCD45-A18A-7AAF-49D7-70A05610155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A6CE243-27D7-D18D-0E1C-A02FE1A8957F}"/>
              </a:ext>
            </a:extLst>
          </p:cNvPr>
          <p:cNvSpPr>
            <a:spLocks noGrp="1"/>
          </p:cNvSpPr>
          <p:nvPr>
            <p:ph type="sldNum" sz="quarter" idx="12"/>
          </p:nvPr>
        </p:nvSpPr>
        <p:spPr/>
        <p:txBody>
          <a:bodyPr/>
          <a:lstStyle/>
          <a:p>
            <a:fld id="{59BF9625-660A-4C5B-9FBA-98CE61C00498}" type="slidenum">
              <a:rPr kumimoji="1" lang="ja-JP" altLang="en-US" smtClean="0"/>
              <a:t>‹#›</a:t>
            </a:fld>
            <a:endParaRPr kumimoji="1" lang="ja-JP" altLang="en-US"/>
          </a:p>
        </p:txBody>
      </p:sp>
    </p:spTree>
    <p:extLst>
      <p:ext uri="{BB962C8B-B14F-4D97-AF65-F5344CB8AC3E}">
        <p14:creationId xmlns:p14="http://schemas.microsoft.com/office/powerpoint/2010/main" val="4129081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05CFD7E-FABE-838A-B721-C5621F56D61C}"/>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AA7D2E0E-7860-C1C1-2125-0585718C99E1}"/>
              </a:ext>
            </a:extLst>
          </p:cNvPr>
          <p:cNvSpPr>
            <a:spLocks noGrp="1"/>
          </p:cNvSpPr>
          <p:nvPr>
            <p:ph type="dt" sz="half" idx="10"/>
          </p:nvPr>
        </p:nvSpPr>
        <p:spPr/>
        <p:txBody>
          <a:bodyPr/>
          <a:lstStyle/>
          <a:p>
            <a:fld id="{BBB0AB7A-E9E0-462A-9162-22C8E58C45C8}" type="datetimeFigureOut">
              <a:rPr kumimoji="1" lang="ja-JP" altLang="en-US" smtClean="0"/>
              <a:t>2026/2/18</a:t>
            </a:fld>
            <a:endParaRPr kumimoji="1" lang="ja-JP" altLang="en-US"/>
          </a:p>
        </p:txBody>
      </p:sp>
      <p:sp>
        <p:nvSpPr>
          <p:cNvPr id="4" name="フッター プレースホルダー 3">
            <a:extLst>
              <a:ext uri="{FF2B5EF4-FFF2-40B4-BE49-F238E27FC236}">
                <a16:creationId xmlns:a16="http://schemas.microsoft.com/office/drawing/2014/main" id="{CC549615-613B-2923-6798-D8504BE4AA33}"/>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BE94482-26B2-30AB-D5ED-C81C4357C32B}"/>
              </a:ext>
            </a:extLst>
          </p:cNvPr>
          <p:cNvSpPr>
            <a:spLocks noGrp="1"/>
          </p:cNvSpPr>
          <p:nvPr>
            <p:ph type="sldNum" sz="quarter" idx="12"/>
          </p:nvPr>
        </p:nvSpPr>
        <p:spPr/>
        <p:txBody>
          <a:bodyPr/>
          <a:lstStyle/>
          <a:p>
            <a:fld id="{59BF9625-660A-4C5B-9FBA-98CE61C00498}" type="slidenum">
              <a:rPr kumimoji="1" lang="ja-JP" altLang="en-US" smtClean="0"/>
              <a:t>‹#›</a:t>
            </a:fld>
            <a:endParaRPr kumimoji="1" lang="ja-JP" altLang="en-US"/>
          </a:p>
        </p:txBody>
      </p:sp>
    </p:spTree>
    <p:extLst>
      <p:ext uri="{BB962C8B-B14F-4D97-AF65-F5344CB8AC3E}">
        <p14:creationId xmlns:p14="http://schemas.microsoft.com/office/powerpoint/2010/main" val="126695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C82B60D-0636-A955-061A-07EE4D37B1FF}"/>
              </a:ext>
            </a:extLst>
          </p:cNvPr>
          <p:cNvSpPr>
            <a:spLocks noGrp="1"/>
          </p:cNvSpPr>
          <p:nvPr>
            <p:ph type="dt" sz="half" idx="10"/>
          </p:nvPr>
        </p:nvSpPr>
        <p:spPr/>
        <p:txBody>
          <a:bodyPr/>
          <a:lstStyle/>
          <a:p>
            <a:fld id="{BBB0AB7A-E9E0-462A-9162-22C8E58C45C8}" type="datetimeFigureOut">
              <a:rPr kumimoji="1" lang="ja-JP" altLang="en-US" smtClean="0"/>
              <a:t>2026/2/18</a:t>
            </a:fld>
            <a:endParaRPr kumimoji="1" lang="ja-JP" altLang="en-US"/>
          </a:p>
        </p:txBody>
      </p:sp>
      <p:sp>
        <p:nvSpPr>
          <p:cNvPr id="3" name="フッター プレースホルダー 2">
            <a:extLst>
              <a:ext uri="{FF2B5EF4-FFF2-40B4-BE49-F238E27FC236}">
                <a16:creationId xmlns:a16="http://schemas.microsoft.com/office/drawing/2014/main" id="{73CE66E2-87A1-11FA-B611-0CC805F6FC9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2BE9FE3-43D9-5483-3CB0-E3E9FA80EA9E}"/>
              </a:ext>
            </a:extLst>
          </p:cNvPr>
          <p:cNvSpPr>
            <a:spLocks noGrp="1"/>
          </p:cNvSpPr>
          <p:nvPr>
            <p:ph type="sldNum" sz="quarter" idx="12"/>
          </p:nvPr>
        </p:nvSpPr>
        <p:spPr/>
        <p:txBody>
          <a:bodyPr/>
          <a:lstStyle/>
          <a:p>
            <a:fld id="{59BF9625-660A-4C5B-9FBA-98CE61C00498}" type="slidenum">
              <a:rPr kumimoji="1" lang="ja-JP" altLang="en-US" smtClean="0"/>
              <a:t>‹#›</a:t>
            </a:fld>
            <a:endParaRPr kumimoji="1" lang="ja-JP" altLang="en-US"/>
          </a:p>
        </p:txBody>
      </p:sp>
    </p:spTree>
    <p:extLst>
      <p:ext uri="{BB962C8B-B14F-4D97-AF65-F5344CB8AC3E}">
        <p14:creationId xmlns:p14="http://schemas.microsoft.com/office/powerpoint/2010/main" val="3529654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3A3E01-396E-F6F9-1BFF-939A6BF96A3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35BDA83-299F-5ACB-07AC-5A544894BF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A4EB5794-7851-B2FA-B5F7-1EAA93856F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F98F6A6-377A-7CDE-79DE-8FEF35CD38B1}"/>
              </a:ext>
            </a:extLst>
          </p:cNvPr>
          <p:cNvSpPr>
            <a:spLocks noGrp="1"/>
          </p:cNvSpPr>
          <p:nvPr>
            <p:ph type="dt" sz="half" idx="10"/>
          </p:nvPr>
        </p:nvSpPr>
        <p:spPr/>
        <p:txBody>
          <a:bodyPr/>
          <a:lstStyle/>
          <a:p>
            <a:fld id="{BBB0AB7A-E9E0-462A-9162-22C8E58C45C8}" type="datetimeFigureOut">
              <a:rPr kumimoji="1" lang="ja-JP" altLang="en-US" smtClean="0"/>
              <a:t>2026/2/18</a:t>
            </a:fld>
            <a:endParaRPr kumimoji="1" lang="ja-JP" altLang="en-US"/>
          </a:p>
        </p:txBody>
      </p:sp>
      <p:sp>
        <p:nvSpPr>
          <p:cNvPr id="6" name="フッター プレースホルダー 5">
            <a:extLst>
              <a:ext uri="{FF2B5EF4-FFF2-40B4-BE49-F238E27FC236}">
                <a16:creationId xmlns:a16="http://schemas.microsoft.com/office/drawing/2014/main" id="{E10A0802-7B27-51F0-73BF-554DB5AAD91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5922786-9A3C-B322-3E56-D02F8D035F13}"/>
              </a:ext>
            </a:extLst>
          </p:cNvPr>
          <p:cNvSpPr>
            <a:spLocks noGrp="1"/>
          </p:cNvSpPr>
          <p:nvPr>
            <p:ph type="sldNum" sz="quarter" idx="12"/>
          </p:nvPr>
        </p:nvSpPr>
        <p:spPr/>
        <p:txBody>
          <a:bodyPr/>
          <a:lstStyle/>
          <a:p>
            <a:fld id="{59BF9625-660A-4C5B-9FBA-98CE61C00498}" type="slidenum">
              <a:rPr kumimoji="1" lang="ja-JP" altLang="en-US" smtClean="0"/>
              <a:t>‹#›</a:t>
            </a:fld>
            <a:endParaRPr kumimoji="1" lang="ja-JP" altLang="en-US"/>
          </a:p>
        </p:txBody>
      </p:sp>
    </p:spTree>
    <p:extLst>
      <p:ext uri="{BB962C8B-B14F-4D97-AF65-F5344CB8AC3E}">
        <p14:creationId xmlns:p14="http://schemas.microsoft.com/office/powerpoint/2010/main" val="3387936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8BF6B2-E7D0-15EE-C874-6713A4AE620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7029716-EB2A-4BEF-A648-1F358DB6D5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38A2FE4-76C0-A9C4-1B8F-3A5D1E2DA8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D7D2CB3-835D-507D-D67E-086E5547003E}"/>
              </a:ext>
            </a:extLst>
          </p:cNvPr>
          <p:cNvSpPr>
            <a:spLocks noGrp="1"/>
          </p:cNvSpPr>
          <p:nvPr>
            <p:ph type="dt" sz="half" idx="10"/>
          </p:nvPr>
        </p:nvSpPr>
        <p:spPr/>
        <p:txBody>
          <a:bodyPr/>
          <a:lstStyle/>
          <a:p>
            <a:fld id="{BBB0AB7A-E9E0-462A-9162-22C8E58C45C8}" type="datetimeFigureOut">
              <a:rPr kumimoji="1" lang="ja-JP" altLang="en-US" smtClean="0"/>
              <a:t>2026/2/18</a:t>
            </a:fld>
            <a:endParaRPr kumimoji="1" lang="ja-JP" altLang="en-US"/>
          </a:p>
        </p:txBody>
      </p:sp>
      <p:sp>
        <p:nvSpPr>
          <p:cNvPr id="6" name="フッター プレースホルダー 5">
            <a:extLst>
              <a:ext uri="{FF2B5EF4-FFF2-40B4-BE49-F238E27FC236}">
                <a16:creationId xmlns:a16="http://schemas.microsoft.com/office/drawing/2014/main" id="{2E03ABC0-8309-EDC8-298D-B5980E8C8B2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699880F-42C5-B6DA-874D-B9E8B2EFBC5B}"/>
              </a:ext>
            </a:extLst>
          </p:cNvPr>
          <p:cNvSpPr>
            <a:spLocks noGrp="1"/>
          </p:cNvSpPr>
          <p:nvPr>
            <p:ph type="sldNum" sz="quarter" idx="12"/>
          </p:nvPr>
        </p:nvSpPr>
        <p:spPr/>
        <p:txBody>
          <a:bodyPr/>
          <a:lstStyle/>
          <a:p>
            <a:fld id="{59BF9625-660A-4C5B-9FBA-98CE61C00498}" type="slidenum">
              <a:rPr kumimoji="1" lang="ja-JP" altLang="en-US" smtClean="0"/>
              <a:t>‹#›</a:t>
            </a:fld>
            <a:endParaRPr kumimoji="1" lang="ja-JP" altLang="en-US"/>
          </a:p>
        </p:txBody>
      </p:sp>
    </p:spTree>
    <p:extLst>
      <p:ext uri="{BB962C8B-B14F-4D97-AF65-F5344CB8AC3E}">
        <p14:creationId xmlns:p14="http://schemas.microsoft.com/office/powerpoint/2010/main" val="3990913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F985FA9-5A00-991E-4C60-B8EF497B66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A85BA2B-058C-1AA2-C456-A6FD65025A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7DB0E8C-4BDA-A6C4-CF16-BBF8C82C8B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BB0AB7A-E9E0-462A-9162-22C8E58C45C8}" type="datetimeFigureOut">
              <a:rPr kumimoji="1" lang="ja-JP" altLang="en-US" smtClean="0"/>
              <a:t>2026/2/18</a:t>
            </a:fld>
            <a:endParaRPr kumimoji="1" lang="ja-JP" altLang="en-US"/>
          </a:p>
        </p:txBody>
      </p:sp>
      <p:sp>
        <p:nvSpPr>
          <p:cNvPr id="5" name="フッター プレースホルダー 4">
            <a:extLst>
              <a:ext uri="{FF2B5EF4-FFF2-40B4-BE49-F238E27FC236}">
                <a16:creationId xmlns:a16="http://schemas.microsoft.com/office/drawing/2014/main" id="{A2B9EBDF-C3EB-5FCE-345B-E76BBF1B9D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F4FB6DD-3F01-C024-4477-1EB4827DB9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9BF9625-660A-4C5B-9FBA-98CE61C00498}" type="slidenum">
              <a:rPr kumimoji="1" lang="ja-JP" altLang="en-US" smtClean="0"/>
              <a:t>‹#›</a:t>
            </a:fld>
            <a:endParaRPr kumimoji="1" lang="ja-JP" altLang="en-US"/>
          </a:p>
        </p:txBody>
      </p:sp>
    </p:spTree>
    <p:extLst>
      <p:ext uri="{BB962C8B-B14F-4D97-AF65-F5344CB8AC3E}">
        <p14:creationId xmlns:p14="http://schemas.microsoft.com/office/powerpoint/2010/main" val="26430155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グラフ 5">
            <a:extLst>
              <a:ext uri="{FF2B5EF4-FFF2-40B4-BE49-F238E27FC236}">
                <a16:creationId xmlns:a16="http://schemas.microsoft.com/office/drawing/2014/main" id="{FBF00D31-7CC6-00BD-B3CC-A716A8457AD9}"/>
              </a:ext>
            </a:extLst>
          </p:cNvPr>
          <p:cNvGraphicFramePr/>
          <p:nvPr>
            <p:extLst>
              <p:ext uri="{D42A27DB-BD31-4B8C-83A1-F6EECF244321}">
                <p14:modId xmlns:p14="http://schemas.microsoft.com/office/powerpoint/2010/main" val="2182778452"/>
              </p:ext>
            </p:extLst>
          </p:nvPr>
        </p:nvGraphicFramePr>
        <p:xfrm>
          <a:off x="527663" y="1221113"/>
          <a:ext cx="5794478" cy="5405830"/>
        </p:xfrm>
        <a:graphic>
          <a:graphicData uri="http://schemas.openxmlformats.org/drawingml/2006/chart">
            <c:chart xmlns:c="http://schemas.openxmlformats.org/drawingml/2006/chart" xmlns:r="http://schemas.openxmlformats.org/officeDocument/2006/relationships" r:id="rId2"/>
          </a:graphicData>
        </a:graphic>
      </p:graphicFrame>
      <p:sp>
        <p:nvSpPr>
          <p:cNvPr id="7" name="テキスト ボックス 6">
            <a:extLst>
              <a:ext uri="{FF2B5EF4-FFF2-40B4-BE49-F238E27FC236}">
                <a16:creationId xmlns:a16="http://schemas.microsoft.com/office/drawing/2014/main" id="{93D4946E-5394-29B8-BF0A-74F976817557}"/>
              </a:ext>
            </a:extLst>
          </p:cNvPr>
          <p:cNvSpPr txBox="1"/>
          <p:nvPr/>
        </p:nvSpPr>
        <p:spPr>
          <a:xfrm>
            <a:off x="442451" y="370965"/>
            <a:ext cx="11189109" cy="646331"/>
          </a:xfrm>
          <a:prstGeom prst="rect">
            <a:avLst/>
          </a:prstGeom>
          <a:noFill/>
          <a:ln w="38100">
            <a:solidFill>
              <a:schemeClr val="tx1"/>
            </a:solidFill>
          </a:ln>
        </p:spPr>
        <p:txBody>
          <a:bodyPr wrap="square" rtlCol="0">
            <a:spAutoFit/>
          </a:bodyPr>
          <a:lstStyle/>
          <a:p>
            <a:pPr algn="ctr"/>
            <a:r>
              <a:rPr kumimoji="1" lang="en-US" altLang="ja-JP" sz="3600" b="1" dirty="0"/>
              <a:t>SC21</a:t>
            </a:r>
            <a:r>
              <a:rPr kumimoji="1" lang="ja-JP" altLang="en-US" sz="3600" b="1" dirty="0"/>
              <a:t>保険加入状況調査結果報告</a:t>
            </a:r>
          </a:p>
        </p:txBody>
      </p:sp>
      <p:sp>
        <p:nvSpPr>
          <p:cNvPr id="8" name="四角形: 角を丸くする 7">
            <a:extLst>
              <a:ext uri="{FF2B5EF4-FFF2-40B4-BE49-F238E27FC236}">
                <a16:creationId xmlns:a16="http://schemas.microsoft.com/office/drawing/2014/main" id="{EA0D3589-7018-635B-7123-065982906FD3}"/>
              </a:ext>
            </a:extLst>
          </p:cNvPr>
          <p:cNvSpPr/>
          <p:nvPr/>
        </p:nvSpPr>
        <p:spPr>
          <a:xfrm>
            <a:off x="6685935" y="1221113"/>
            <a:ext cx="5309420" cy="5405830"/>
          </a:xfrm>
          <a:prstGeom prst="roundRect">
            <a:avLst/>
          </a:prstGeom>
          <a:solidFill>
            <a:schemeClr val="accent1">
              <a:lumMod val="40000"/>
              <a:lumOff val="60000"/>
            </a:schemeClr>
          </a:solidFill>
          <a:ln>
            <a:solidFill>
              <a:schemeClr val="accent4">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sz="2000" b="1" dirty="0"/>
              <a:t>【</a:t>
            </a:r>
            <a:r>
              <a:rPr lang="ja-JP" altLang="en-US" sz="2000" b="1" dirty="0"/>
              <a:t>ポイント</a:t>
            </a:r>
            <a:r>
              <a:rPr lang="en-US" altLang="ja-JP" sz="2000" b="1" dirty="0"/>
              <a:t>】</a:t>
            </a:r>
          </a:p>
          <a:p>
            <a:pPr marL="285750" indent="-285750">
              <a:buFont typeface="Arial" panose="020B0604020202020204" pitchFamily="34" charset="0"/>
              <a:buChar char="•"/>
            </a:pPr>
            <a:r>
              <a:rPr kumimoji="1" lang="ja-JP" altLang="en-US" sz="2000" b="1" dirty="0"/>
              <a:t>会員全員が保険加入している地区は４割以下（</a:t>
            </a:r>
            <a:r>
              <a:rPr kumimoji="1" lang="en-US" altLang="ja-JP" sz="2000" b="1" dirty="0"/>
              <a:t>14</a:t>
            </a:r>
            <a:r>
              <a:rPr kumimoji="1" lang="ja-JP" altLang="en-US" sz="2000" b="1" dirty="0"/>
              <a:t>地区）にとどまる。</a:t>
            </a:r>
            <a:endParaRPr kumimoji="1" lang="en-US" altLang="ja-JP" sz="2000" b="1" dirty="0"/>
          </a:p>
          <a:p>
            <a:pPr marL="285750" indent="-285750">
              <a:buFont typeface="Arial" panose="020B0604020202020204" pitchFamily="34" charset="0"/>
              <a:buChar char="•"/>
            </a:pPr>
            <a:r>
              <a:rPr lang="ja-JP" altLang="en-US" sz="2000" b="1" dirty="0"/>
              <a:t>全員加入となっていない地区は大人を任意加入にしている地区や危険度の高い種目のみ強制加入としている傾向がある。</a:t>
            </a:r>
            <a:endParaRPr lang="en-US" altLang="ja-JP" sz="2000" b="1" dirty="0"/>
          </a:p>
          <a:p>
            <a:pPr marL="285750" indent="-285750">
              <a:buFont typeface="Arial" panose="020B0604020202020204" pitchFamily="34" charset="0"/>
              <a:buChar char="•"/>
            </a:pPr>
            <a:r>
              <a:rPr lang="ja-JP" altLang="en-US" sz="2000" b="1" dirty="0"/>
              <a:t>大人を任意加入としている理由としては、個人的に傷害保険に加入している場合が多いため。</a:t>
            </a:r>
            <a:endParaRPr lang="en-US" altLang="ja-JP" sz="2000" b="1" dirty="0"/>
          </a:p>
          <a:p>
            <a:pPr marL="285750" indent="-285750">
              <a:buFont typeface="Arial" panose="020B0604020202020204" pitchFamily="34" charset="0"/>
              <a:buChar char="•"/>
            </a:pPr>
            <a:r>
              <a:rPr kumimoji="1" lang="ja-JP" altLang="en-US" sz="2000" b="1" dirty="0"/>
              <a:t>加入保険は、多くの地区が「スポーツ安全保険」を適用。</a:t>
            </a:r>
            <a:endParaRPr kumimoji="1" lang="en-US" altLang="ja-JP" sz="2000" b="1" dirty="0"/>
          </a:p>
          <a:p>
            <a:pPr marL="285750" indent="-285750">
              <a:buFont typeface="Arial" panose="020B0604020202020204" pitchFamily="34" charset="0"/>
              <a:buChar char="•"/>
            </a:pPr>
            <a:r>
              <a:rPr lang="ja-JP" altLang="en-US" sz="2000" b="1" dirty="0"/>
              <a:t>補償範囲は概ね</a:t>
            </a:r>
            <a:r>
              <a:rPr lang="en-US" altLang="ja-JP" sz="2000" b="1" dirty="0"/>
              <a:t>SC21</a:t>
            </a:r>
            <a:r>
              <a:rPr lang="ja-JP" altLang="en-US" sz="2000" b="1" dirty="0"/>
              <a:t>としての活動中となっている地区が多かった。</a:t>
            </a:r>
            <a:endParaRPr kumimoji="1" lang="ja-JP" altLang="en-US" sz="2000" b="1" dirty="0"/>
          </a:p>
        </p:txBody>
      </p:sp>
    </p:spTree>
    <p:extLst>
      <p:ext uri="{BB962C8B-B14F-4D97-AF65-F5344CB8AC3E}">
        <p14:creationId xmlns:p14="http://schemas.microsoft.com/office/powerpoint/2010/main" val="3233045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A84A6086-8A3A-6789-C820-19FD0E02229C}"/>
              </a:ext>
            </a:extLst>
          </p:cNvPr>
          <p:cNvSpPr txBox="1"/>
          <p:nvPr/>
        </p:nvSpPr>
        <p:spPr>
          <a:xfrm>
            <a:off x="501445" y="400460"/>
            <a:ext cx="11189109" cy="646331"/>
          </a:xfrm>
          <a:prstGeom prst="rect">
            <a:avLst/>
          </a:prstGeom>
          <a:noFill/>
          <a:ln w="38100">
            <a:solidFill>
              <a:schemeClr val="tx1"/>
            </a:solidFill>
          </a:ln>
        </p:spPr>
        <p:txBody>
          <a:bodyPr wrap="square" rtlCol="0">
            <a:spAutoFit/>
          </a:bodyPr>
          <a:lstStyle/>
          <a:p>
            <a:pPr algn="ctr"/>
            <a:r>
              <a:rPr kumimoji="1" lang="en-US" altLang="ja-JP" sz="3600" b="1" dirty="0"/>
              <a:t>SC21</a:t>
            </a:r>
            <a:r>
              <a:rPr kumimoji="1" lang="ja-JP" altLang="en-US" sz="3600" b="1" dirty="0"/>
              <a:t>保険加入状況調査結果報告</a:t>
            </a:r>
          </a:p>
        </p:txBody>
      </p:sp>
      <p:sp>
        <p:nvSpPr>
          <p:cNvPr id="5" name="四角形: 角を丸くする 4">
            <a:extLst>
              <a:ext uri="{FF2B5EF4-FFF2-40B4-BE49-F238E27FC236}">
                <a16:creationId xmlns:a16="http://schemas.microsoft.com/office/drawing/2014/main" id="{8B8F6D8F-7493-BCB1-841B-ED7FF99C1D7E}"/>
              </a:ext>
            </a:extLst>
          </p:cNvPr>
          <p:cNvSpPr/>
          <p:nvPr/>
        </p:nvSpPr>
        <p:spPr>
          <a:xfrm>
            <a:off x="501444" y="1524084"/>
            <a:ext cx="11189109" cy="1818968"/>
          </a:xfrm>
          <a:prstGeom prst="roundRect">
            <a:avLst/>
          </a:prstGeom>
          <a:solidFill>
            <a:schemeClr val="accent3">
              <a:lumMod val="40000"/>
              <a:lumOff val="60000"/>
            </a:schemeClr>
          </a:solidFill>
          <a:ln>
            <a:solidFill>
              <a:schemeClr val="accent3">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市で加入している保険内容</a:t>
            </a:r>
            <a:endParaRPr kumimoji="1" lang="en-US" altLang="ja-JP" sz="3200" dirty="0"/>
          </a:p>
          <a:p>
            <a:pPr algn="ctr"/>
            <a:r>
              <a:rPr lang="ja-JP" altLang="en-US" sz="2400" b="1" dirty="0"/>
              <a:t>死亡保障：</a:t>
            </a:r>
            <a:r>
              <a:rPr lang="en-US" altLang="ja-JP" sz="2400" b="1" dirty="0"/>
              <a:t>2,000</a:t>
            </a:r>
            <a:r>
              <a:rPr lang="ja-JP" altLang="en-US" sz="2400" b="1" dirty="0"/>
              <a:t>千円　通院補償：</a:t>
            </a:r>
            <a:r>
              <a:rPr lang="en-US" altLang="ja-JP" sz="2400" b="1" dirty="0"/>
              <a:t>2,000</a:t>
            </a:r>
            <a:r>
              <a:rPr lang="ja-JP" altLang="en-US" sz="2400" b="1" dirty="0"/>
              <a:t>円</a:t>
            </a:r>
            <a:r>
              <a:rPr lang="en-US" altLang="ja-JP" sz="2400" b="1" dirty="0"/>
              <a:t>/</a:t>
            </a:r>
            <a:r>
              <a:rPr lang="ja-JP" altLang="en-US" sz="2400" b="1" dirty="0"/>
              <a:t>回　入院保障：</a:t>
            </a:r>
            <a:r>
              <a:rPr lang="en-US" altLang="ja-JP" sz="2400" b="1" dirty="0"/>
              <a:t>3,000</a:t>
            </a:r>
            <a:r>
              <a:rPr lang="ja-JP" altLang="en-US" sz="2400" b="1" dirty="0"/>
              <a:t>円</a:t>
            </a:r>
            <a:r>
              <a:rPr lang="en-US" altLang="ja-JP" sz="2400" b="1" dirty="0"/>
              <a:t>/</a:t>
            </a:r>
            <a:r>
              <a:rPr lang="ja-JP" altLang="en-US" sz="2400" b="1" dirty="0"/>
              <a:t>日</a:t>
            </a:r>
            <a:endParaRPr lang="en-US" altLang="ja-JP" sz="2400" b="1" dirty="0"/>
          </a:p>
          <a:p>
            <a:pPr algn="ctr"/>
            <a:r>
              <a:rPr kumimoji="1" lang="ja-JP" altLang="en-US" sz="3600" b="1" dirty="0"/>
              <a:t>⇩</a:t>
            </a:r>
            <a:endParaRPr kumimoji="1" lang="en-US" altLang="ja-JP" sz="3600" b="1" dirty="0"/>
          </a:p>
          <a:p>
            <a:pPr algn="ctr"/>
            <a:r>
              <a:rPr kumimoji="1" lang="ja-JP" altLang="en-US" sz="2400" b="1" dirty="0"/>
              <a:t>必要最低限の補償</a:t>
            </a:r>
          </a:p>
        </p:txBody>
      </p:sp>
      <p:sp>
        <p:nvSpPr>
          <p:cNvPr id="6" name="四角形: 角を丸くする 5">
            <a:extLst>
              <a:ext uri="{FF2B5EF4-FFF2-40B4-BE49-F238E27FC236}">
                <a16:creationId xmlns:a16="http://schemas.microsoft.com/office/drawing/2014/main" id="{0A0CA328-FA48-0671-90FD-7F56F93A7726}"/>
              </a:ext>
            </a:extLst>
          </p:cNvPr>
          <p:cNvSpPr/>
          <p:nvPr/>
        </p:nvSpPr>
        <p:spPr>
          <a:xfrm>
            <a:off x="501445" y="3918667"/>
            <a:ext cx="11189109" cy="2487219"/>
          </a:xfrm>
          <a:prstGeom prst="roundRect">
            <a:avLst/>
          </a:prstGeom>
          <a:solidFill>
            <a:schemeClr val="accent2">
              <a:lumMod val="40000"/>
              <a:lumOff val="60000"/>
            </a:schemeClr>
          </a:solidFill>
          <a:ln>
            <a:solidFill>
              <a:schemeClr val="accent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2400" b="1" dirty="0"/>
              <a:t>【</a:t>
            </a:r>
            <a:r>
              <a:rPr lang="ja-JP" altLang="en-US" sz="2400" b="1" dirty="0"/>
              <a:t>まとめ</a:t>
            </a:r>
            <a:r>
              <a:rPr lang="en-US" altLang="ja-JP" sz="2400" b="1" dirty="0"/>
              <a:t>】</a:t>
            </a:r>
            <a:endParaRPr kumimoji="1" lang="en-US" altLang="ja-JP" sz="2400" b="1" dirty="0"/>
          </a:p>
          <a:p>
            <a:pPr algn="ctr"/>
            <a:r>
              <a:rPr kumimoji="1" lang="ja-JP" altLang="en-US" sz="2400" b="1" dirty="0"/>
              <a:t>・大会・つどい事業の主催者として、継続して保険に加入する方針</a:t>
            </a:r>
            <a:endParaRPr kumimoji="1" lang="en-US" altLang="ja-JP" sz="2400" b="1" dirty="0"/>
          </a:p>
          <a:p>
            <a:pPr algn="ctr"/>
            <a:r>
              <a:rPr kumimoji="1" lang="ja-JP" altLang="en-US" sz="2400" b="1" dirty="0"/>
              <a:t>・定額補償型の保険は重複して受給が可能</a:t>
            </a:r>
            <a:endParaRPr kumimoji="1" lang="en-US" altLang="ja-JP" sz="2400" b="1" dirty="0"/>
          </a:p>
          <a:p>
            <a:pPr algn="ctr"/>
            <a:r>
              <a:rPr lang="ja-JP" altLang="en-US" sz="2400" b="1" dirty="0"/>
              <a:t>・市で加入している保険は最低限の補償の</a:t>
            </a:r>
            <a:r>
              <a:rPr lang="ja-JP" altLang="en-US" sz="2400" b="1"/>
              <a:t>ため、参加者での保険</a:t>
            </a:r>
            <a:r>
              <a:rPr lang="ja-JP" altLang="en-US" sz="2400" b="1" dirty="0"/>
              <a:t>加入</a:t>
            </a:r>
            <a:r>
              <a:rPr lang="ja-JP" altLang="en-US" sz="2400" b="1"/>
              <a:t>を推奨</a:t>
            </a:r>
            <a:endParaRPr kumimoji="1" lang="en-US" altLang="ja-JP" sz="2400" b="1" dirty="0"/>
          </a:p>
        </p:txBody>
      </p:sp>
    </p:spTree>
    <p:extLst>
      <p:ext uri="{BB962C8B-B14F-4D97-AF65-F5344CB8AC3E}">
        <p14:creationId xmlns:p14="http://schemas.microsoft.com/office/powerpoint/2010/main" val="340987462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92</TotalTime>
  <Words>208</Words>
  <Application>Microsoft Office PowerPoint</Application>
  <PresentationFormat>ワイド画面</PresentationFormat>
  <Paragraphs>17</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PowerPoint プレゼンテーション</vt:lpstr>
      <vt:lpstr>PowerPoint プレゼンテーション</vt:lpstr>
    </vt:vector>
  </TitlesOfParts>
  <Company>西宮市役所</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植田　悠貴</dc:creator>
  <cp:lastModifiedBy>植田　悠貴</cp:lastModifiedBy>
  <cp:revision>2</cp:revision>
  <dcterms:created xsi:type="dcterms:W3CDTF">2026-02-06T01:41:10Z</dcterms:created>
  <dcterms:modified xsi:type="dcterms:W3CDTF">2026-02-18T08:01:16Z</dcterms:modified>
</cp:coreProperties>
</file>