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D5AA0-43F3-4872-8FFE-849F51C2962A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B81A9-4E7D-4CB6-92F1-1FCF83B90E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51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0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788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686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533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359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116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6366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26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666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2158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39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EF917-D8A1-4229-B611-5CC70FD7AF81}" type="datetimeFigureOut">
              <a:rPr kumimoji="1" lang="ja-JP" altLang="en-US" smtClean="0"/>
              <a:t>2026/5/5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2ABD6-3853-419D-81A4-716D988348A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17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title"/>
          </p:nvPr>
        </p:nvSpPr>
        <p:spPr>
          <a:xfrm>
            <a:off x="470514" y="5466"/>
            <a:ext cx="9708565" cy="674703"/>
          </a:xfrm>
          <a:noFill/>
          <a:ln>
            <a:noFill/>
          </a:ln>
        </p:spPr>
        <p:txBody>
          <a:bodyPr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ja-JP" sz="1286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286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企画</a:t>
            </a:r>
            <a:r>
              <a:rPr lang="ja-JP" altLang="en-US" sz="1286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提案書</a:t>
            </a:r>
            <a:r>
              <a:rPr lang="en-US" altLang="ja-JP" sz="1286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en-US" altLang="ja-JP" sz="1286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1286" b="1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86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r>
              <a:rPr lang="ja-JP" altLang="en-US" sz="1286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実施要領に記載の業務内容に関する提案</a:t>
            </a:r>
            <a:r>
              <a:rPr lang="ja-JP" altLang="en-US" sz="1143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86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</a:p>
        </p:txBody>
      </p:sp>
      <p:sp>
        <p:nvSpPr>
          <p:cNvPr id="10" name="コンテンツ プレースホルダー 3"/>
          <p:cNvSpPr>
            <a:spLocks noGrp="1"/>
          </p:cNvSpPr>
          <p:nvPr>
            <p:ph sz="half" idx="1"/>
          </p:nvPr>
        </p:nvSpPr>
        <p:spPr>
          <a:xfrm>
            <a:off x="470514" y="680169"/>
            <a:ext cx="11168111" cy="581270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フッター プレースホルダー 9"/>
          <p:cNvSpPr txBox="1">
            <a:spLocks/>
          </p:cNvSpPr>
          <p:nvPr/>
        </p:nvSpPr>
        <p:spPr>
          <a:xfrm>
            <a:off x="612559" y="6492875"/>
            <a:ext cx="8743346" cy="365125"/>
          </a:xfrm>
          <a:prstGeom prst="rect">
            <a:avLst/>
          </a:prstGeom>
        </p:spPr>
        <p:txBody>
          <a:bodyPr vert="horz" lIns="91401" tIns="45701" rIns="91401" bIns="45701" rtlCol="0" anchor="ctr"/>
          <a:lstStyle>
            <a:defPPr>
              <a:defRPr lang="ja-JP"/>
            </a:defPPr>
            <a:lvl1pPr marL="0" algn="ctr" defTabSz="1279621" rtl="0" eaLnBrk="1" latinLnBrk="0" hangingPunct="1">
              <a:defRPr kumimoji="1"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981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79621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19432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59243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199054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3886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78678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18487" algn="l" defTabSz="1279621" rtl="0" eaLnBrk="1" latinLnBrk="0" hangingPunct="1">
              <a:defRPr kumimoji="1"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記入しきれない場合は、複数ページ可。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en-US" altLang="ja-JP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ポンチ絵、グラフ、表などの添付可。</a:t>
            </a:r>
            <a:endParaRPr lang="en-US" altLang="ja-JP" sz="1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0321124" y="76487"/>
            <a:ext cx="1317501" cy="3509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様式第５号</a:t>
            </a:r>
            <a:endParaRPr kumimoji="1" lang="ja-JP" altLang="en-US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5939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42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【企画提案書】 　   実施要領に記載の業務内容に関する提案　　　</vt:lpstr>
    </vt:vector>
  </TitlesOfParts>
  <Company>西宮市役所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8</cp:revision>
  <cp:lastPrinted>2026-05-05T03:12:18Z</cp:lastPrinted>
  <dcterms:created xsi:type="dcterms:W3CDTF">2025-12-04T07:17:49Z</dcterms:created>
  <dcterms:modified xsi:type="dcterms:W3CDTF">2026-05-05T03:14:42Z</dcterms:modified>
</cp:coreProperties>
</file>